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42"/>
  </p:notesMasterIdLst>
  <p:sldIdLst>
    <p:sldId id="257" r:id="rId7"/>
    <p:sldId id="258" r:id="rId8"/>
    <p:sldId id="295" r:id="rId9"/>
    <p:sldId id="296" r:id="rId10"/>
    <p:sldId id="297" r:id="rId11"/>
    <p:sldId id="271" r:id="rId12"/>
    <p:sldId id="264" r:id="rId13"/>
    <p:sldId id="263" r:id="rId14"/>
    <p:sldId id="268" r:id="rId15"/>
    <p:sldId id="269" r:id="rId16"/>
    <p:sldId id="298" r:id="rId17"/>
    <p:sldId id="301" r:id="rId18"/>
    <p:sldId id="273" r:id="rId19"/>
    <p:sldId id="299" r:id="rId20"/>
    <p:sldId id="317" r:id="rId21"/>
    <p:sldId id="300" r:id="rId22"/>
    <p:sldId id="275" r:id="rId23"/>
    <p:sldId id="280" r:id="rId24"/>
    <p:sldId id="302" r:id="rId25"/>
    <p:sldId id="318" r:id="rId26"/>
    <p:sldId id="304" r:id="rId27"/>
    <p:sldId id="305" r:id="rId28"/>
    <p:sldId id="307" r:id="rId29"/>
    <p:sldId id="308" r:id="rId30"/>
    <p:sldId id="309" r:id="rId31"/>
    <p:sldId id="312" r:id="rId32"/>
    <p:sldId id="313" r:id="rId33"/>
    <p:sldId id="314" r:id="rId34"/>
    <p:sldId id="315" r:id="rId35"/>
    <p:sldId id="320" r:id="rId36"/>
    <p:sldId id="322" r:id="rId37"/>
    <p:sldId id="323" r:id="rId38"/>
    <p:sldId id="324" r:id="rId39"/>
    <p:sldId id="325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jpg"/><Relationship Id="rId9" Type="http://schemas.openxmlformats.org/officeDocument/2006/relationships/image" Target="../media/image11.gi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hang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3C1921-7C85-4DFB-B3C3-9A90618B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88" y="811530"/>
            <a:ext cx="1090506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851378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56178"/>
            <a:ext cx="698782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B864-04F0-4FC8-AA9F-208D1F72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A01D-EBA1-4766-A4A9-BC749BE08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13" y="1622203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229" y="-45157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2606707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854</Words>
  <Application>Microsoft Office PowerPoint</Application>
  <PresentationFormat>Widescreen</PresentationFormat>
  <Paragraphs>199</Paragraphs>
  <Slides>35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Microsoft YaHei</vt:lpstr>
      <vt:lpstr>.VnBlack</vt:lpstr>
      <vt:lpstr>Arial</vt:lpstr>
      <vt:lpstr>Arial Rounded MT Bold</vt:lpstr>
      <vt:lpstr>Calibri</vt:lpstr>
      <vt:lpstr>Calibri Light</vt:lpstr>
      <vt:lpstr>iCiel Mijas</vt:lpstr>
      <vt:lpstr>Tahoma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2021-06-05T02:13:24Z</dcterms:created>
  <dcterms:modified xsi:type="dcterms:W3CDTF">2021-06-12T03:01:46Z</dcterms:modified>
</cp:coreProperties>
</file>